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C2C2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16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ECC87-F36B-4304-888E-67FE1D43CCFD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1ADDD-5A1E-48D4-95E2-3E9667DEFCA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2848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1ADDD-5A1E-48D4-95E2-3E9667DEFCA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00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1ADDD-5A1E-48D4-95E2-3E9667DEFCA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00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1ADDD-5A1E-48D4-95E2-3E9667DEFCAE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00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E1ADDD-5A1E-48D4-95E2-3E9667DEFCAE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00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2346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8503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00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3468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3924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5414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9984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45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1575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610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157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9BFA5-C7DB-4B03-AD2C-54AC75C5C7FE}" type="datetimeFigureOut">
              <a:rPr lang="ko-KR" altLang="en-US" smtClean="0"/>
              <a:t>2012-01-27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9B5B6-E25E-420E-8D29-AE178886B6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34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ECEC"/>
            </a:gs>
            <a:gs pos="100000">
              <a:srgbClr val="C2C2C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237" y="1700808"/>
            <a:ext cx="53435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1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551"/>
            <a:ext cx="9144000" cy="606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8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551"/>
            <a:ext cx="9144000" cy="606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12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551"/>
            <a:ext cx="9144000" cy="606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48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</Words>
  <Application>Microsoft Office PowerPoint</Application>
  <PresentationFormat>화면 슬라이드 쇼(4:3)</PresentationFormat>
  <Paragraphs>4</Paragraphs>
  <Slides>4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이지미디어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유현우</dc:creator>
  <cp:lastModifiedBy>유현우</cp:lastModifiedBy>
  <cp:revision>2</cp:revision>
  <dcterms:created xsi:type="dcterms:W3CDTF">2012-01-27T02:25:47Z</dcterms:created>
  <dcterms:modified xsi:type="dcterms:W3CDTF">2012-01-27T02:47:38Z</dcterms:modified>
</cp:coreProperties>
</file>